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26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84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5634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79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374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619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300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1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75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4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16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8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1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62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90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9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05CA-C885-4AA6-9C50-65618EACD5EB}" type="datetimeFigureOut">
              <a:rPr lang="pt-BR" smtClean="0"/>
              <a:t>10/06/2021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49FA8C-12E3-41DB-8F52-906C188001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88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tinobrasil-andif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4AE42-6907-4E8D-B311-B64CAFBD5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4302" y="1339869"/>
            <a:ext cx="7766936" cy="1096899"/>
          </a:xfrm>
        </p:spPr>
        <p:txBody>
          <a:bodyPr/>
          <a:lstStyle/>
          <a:p>
            <a:pPr algn="ctr"/>
            <a:r>
              <a:rPr lang="pt-BR" sz="2800" b="1" dirty="0"/>
              <a:t>PROGRAMA ANDIFES DE MOBILIDADE VIRTUAL INTERNACIONAL – DESTINO: BRASIL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7865AA-030C-4016-8CCD-6AAD19B93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42809"/>
            <a:ext cx="7186359" cy="1096899"/>
          </a:xfrm>
        </p:spPr>
        <p:txBody>
          <a:bodyPr>
            <a:normAutofit/>
          </a:bodyPr>
          <a:lstStyle/>
          <a:p>
            <a:r>
              <a:rPr lang="pt-BR" sz="2800" b="1" dirty="0"/>
              <a:t>INSCRIÇÕES ABERTAS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C1675C5-4CDE-4C85-AD5B-E7F2B7658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7" y="3178819"/>
            <a:ext cx="3072635" cy="248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3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EE562-B595-4FFF-80E7-58012AD84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38342"/>
            <a:ext cx="8596668" cy="556591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Sobre o Programa Destino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DEE0E7-DDA3-4DC0-A79B-7C545B27C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487"/>
            <a:ext cx="8596668" cy="4875171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Programa da ANDIFES, em colaboração com seu Colégio de Gestores de Relações Internacionais (CGRIFES); </a:t>
            </a:r>
          </a:p>
          <a:p>
            <a:r>
              <a:rPr lang="pt-BR" b="1" dirty="0"/>
              <a:t>104</a:t>
            </a:r>
            <a:r>
              <a:rPr lang="pt-BR" dirty="0"/>
              <a:t> cursos oferecidos em todas as áreas do conhecimento; </a:t>
            </a:r>
          </a:p>
          <a:p>
            <a:r>
              <a:rPr lang="pt-BR" dirty="0"/>
              <a:t>42 IFES participantes, de 21 estados diferentes; </a:t>
            </a:r>
          </a:p>
          <a:p>
            <a:r>
              <a:rPr lang="pt-BR" dirty="0"/>
              <a:t>Todos os cursos serão online e oferecidos em uma língua estrangeira, incluindo Português como Língua Estrangeira; </a:t>
            </a:r>
          </a:p>
          <a:p>
            <a:r>
              <a:rPr lang="pt-BR" dirty="0"/>
              <a:t>Todos os cursos têm a temática “Brasil”</a:t>
            </a:r>
          </a:p>
          <a:p>
            <a:r>
              <a:rPr lang="pt-BR" dirty="0"/>
              <a:t>Os cursos serão desenvolvidos em seis semanas durante os meses de julho e agosto (verificar data no catálogo de cursos); </a:t>
            </a:r>
          </a:p>
          <a:p>
            <a:r>
              <a:rPr lang="pt-BR" dirty="0"/>
              <a:t>Podem se inscrever: discentes, docentes e técnicos administrativos das IFES e de instituições parceiras internacionais;  </a:t>
            </a:r>
          </a:p>
          <a:p>
            <a:r>
              <a:rPr lang="pt-BR" dirty="0"/>
              <a:t>70% das vagas serão destinadas a estrangeiros e 30% das vagas aos membros das comunidades acadêmicas das IFES participantes; </a:t>
            </a:r>
          </a:p>
          <a:p>
            <a:r>
              <a:rPr lang="pt-BR" b="1" dirty="0"/>
              <a:t>Vagas limitadas</a:t>
            </a:r>
            <a:r>
              <a:rPr lang="pt-BR" dirty="0"/>
              <a:t>: os primeiros inscritos garantirão as vagas; </a:t>
            </a:r>
          </a:p>
          <a:p>
            <a:r>
              <a:rPr lang="pt-BR" dirty="0"/>
              <a:t>Ao final do curso, haverá certificação pela ANDIFES e pela IFES ofertante.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422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A1ED9-05E7-407A-8331-7A6C55E6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1635"/>
          </a:xfrm>
        </p:spPr>
        <p:txBody>
          <a:bodyPr>
            <a:normAutofit/>
          </a:bodyPr>
          <a:lstStyle/>
          <a:p>
            <a:r>
              <a:rPr lang="pt-BR" sz="3200" dirty="0"/>
              <a:t>Cursos ofertados pela UFSJ no Destino Brasil: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8642AB-0657-47A4-BFEB-3EE7DA15E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513"/>
            <a:ext cx="8596668" cy="4437850"/>
          </a:xfrm>
        </p:spPr>
        <p:txBody>
          <a:bodyPr>
            <a:normAutofit/>
          </a:bodyPr>
          <a:lstStyle/>
          <a:p>
            <a:r>
              <a:rPr lang="en-US" sz="2400" dirty="0"/>
              <a:t>Human impacts on Brazilian freshwater ecosystems: assessment and implications for conservation</a:t>
            </a:r>
          </a:p>
          <a:p>
            <a:r>
              <a:rPr lang="en-US" sz="2400" dirty="0"/>
              <a:t>A taste of Brazilian Music and Culture</a:t>
            </a:r>
          </a:p>
          <a:p>
            <a:r>
              <a:rPr lang="en-US" sz="2400" dirty="0"/>
              <a:t>Using technological resources to do high-quality </a:t>
            </a:r>
            <a:r>
              <a:rPr lang="en-US" sz="2400" dirty="0" err="1"/>
              <a:t>scientometric</a:t>
            </a:r>
            <a:r>
              <a:rPr lang="en-US" sz="2400" dirty="0"/>
              <a:t> research: scientific production in Brazil</a:t>
            </a:r>
          </a:p>
          <a:p>
            <a:r>
              <a:rPr lang="en-US" sz="2400" dirty="0"/>
              <a:t>Cultural diversity and theatre in Brazil</a:t>
            </a:r>
            <a:endParaRPr lang="pt-BR" sz="2400" dirty="0"/>
          </a:p>
          <a:p>
            <a:endParaRPr lang="pt-BR" dirty="0"/>
          </a:p>
          <a:p>
            <a:r>
              <a:rPr lang="pt-BR" sz="2000" dirty="0"/>
              <a:t>Observação: nossa comunidade acadêmica pode se inscrever em qualquer curso de interesse, não apenas nos cursos ofertados pela UFSJ. </a:t>
            </a:r>
          </a:p>
        </p:txBody>
      </p:sp>
    </p:spTree>
    <p:extLst>
      <p:ext uri="{BB962C8B-B14F-4D97-AF65-F5344CB8AC3E}">
        <p14:creationId xmlns:p14="http://schemas.microsoft.com/office/powerpoint/2010/main" val="329456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09749-7F1D-4D41-A564-9DF69D68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Ganhos para a instituição e para os participantes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19DCC4-F048-48BB-9CA1-2355DDDC7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Visibilidade nacional e internacional da UFSJ; </a:t>
            </a:r>
          </a:p>
          <a:p>
            <a:pPr algn="just"/>
            <a:r>
              <a:rPr lang="pt-BR" sz="2000" dirty="0"/>
              <a:t>Possibilidade de interação com pessoas de diversos países do mundo; </a:t>
            </a:r>
          </a:p>
          <a:p>
            <a:pPr algn="just"/>
            <a:r>
              <a:rPr lang="pt-BR" sz="2000" dirty="0"/>
              <a:t>Prática da língua estrangeira em contexto de uso real, no ambiente acadêmico; </a:t>
            </a:r>
          </a:p>
          <a:p>
            <a:pPr algn="just"/>
            <a:r>
              <a:rPr lang="pt-BR" sz="2000" dirty="0"/>
              <a:t>Possibilidade de fazer cursos em 42 universidades diferentes; </a:t>
            </a:r>
          </a:p>
          <a:p>
            <a:pPr algn="just"/>
            <a:r>
              <a:rPr lang="pt-BR" sz="2000" dirty="0"/>
              <a:t>Aprofundamento do conhecimento acerca do Brasil e de seus estados;</a:t>
            </a:r>
          </a:p>
          <a:p>
            <a:pPr algn="just"/>
            <a:r>
              <a:rPr lang="pt-BR" sz="2000" dirty="0"/>
              <a:t>Fortalecimento do Processo de Internacionalização em Casa.  </a:t>
            </a:r>
          </a:p>
        </p:txBody>
      </p:sp>
    </p:spTree>
    <p:extLst>
      <p:ext uri="{BB962C8B-B14F-4D97-AF65-F5344CB8AC3E}">
        <p14:creationId xmlns:p14="http://schemas.microsoft.com/office/powerpoint/2010/main" val="1594004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71E14-3897-4B18-8FB1-16CE31C0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Informações importantes: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9632E7-FC12-4E19-A776-CBE45CD93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Matrículas abertas de 01 a 30 de junho. 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Mais informações sobre o Programa e inscrições - consulte o site: </a:t>
            </a: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0" indent="0" algn="ctr"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https://www.destinobrasil-andifes.org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Catálogo de Cursos está disponível no site e anexado a esta apresentação.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1039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346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Facetado</vt:lpstr>
      <vt:lpstr>PROGRAMA ANDIFES DE MOBILIDADE VIRTUAL INTERNACIONAL – DESTINO: BRASIL</vt:lpstr>
      <vt:lpstr>Sobre o Programa Destino Brasil</vt:lpstr>
      <vt:lpstr>Cursos ofertados pela UFSJ no Destino Brasil: </vt:lpstr>
      <vt:lpstr>Ganhos para a instituição e para os participantes</vt:lpstr>
      <vt:lpstr>Informações importantes: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ANDIFES DE MOBILIDADE VIRTUAL INTERNACIONAL – DESTINO: BRASIL</dc:title>
  <dc:creator>User</dc:creator>
  <cp:lastModifiedBy>User</cp:lastModifiedBy>
  <cp:revision>4</cp:revision>
  <dcterms:created xsi:type="dcterms:W3CDTF">2021-06-10T14:48:49Z</dcterms:created>
  <dcterms:modified xsi:type="dcterms:W3CDTF">2021-06-10T15:16:25Z</dcterms:modified>
</cp:coreProperties>
</file>